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2" r:id="rId4"/>
    <p:sldId id="257" r:id="rId5"/>
    <p:sldId id="264" r:id="rId6"/>
    <p:sldId id="265" r:id="rId7"/>
    <p:sldId id="266" r:id="rId8"/>
    <p:sldId id="267" r:id="rId9"/>
    <p:sldId id="260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МАДОУ «Детский сад № 3 «Семицветик»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600" dirty="0" smtClean="0"/>
              <a:t>«</a:t>
            </a:r>
            <a:r>
              <a:rPr lang="ru-RU" sz="3600" b="1" dirty="0"/>
              <a:t>Игры и игровые упражнения для межполушарного развития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у детей с ОВЗ</a:t>
            </a:r>
            <a:r>
              <a:rPr lang="ru-RU" sz="3600" dirty="0" smtClean="0"/>
              <a:t>»</a:t>
            </a:r>
            <a:endParaRPr lang="ru-RU" dirty="0"/>
          </a:p>
        </p:txBody>
      </p:sp>
      <p:pic>
        <p:nvPicPr>
          <p:cNvPr id="3074" name="Picture 2" descr="https://static.my-shop.ru/product/3/362/3611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4077072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оспитатели компенсирующей группы для детей с РАС:</a:t>
            </a:r>
          </a:p>
          <a:p>
            <a:r>
              <a:rPr lang="ru-RU" sz="2000" b="1" dirty="0" err="1" smtClean="0"/>
              <a:t>Саранина</a:t>
            </a:r>
            <a:r>
              <a:rPr lang="ru-RU" sz="2000" b="1" dirty="0" smtClean="0"/>
              <a:t> Елена </a:t>
            </a:r>
            <a:r>
              <a:rPr lang="ru-RU" sz="2000" b="1" dirty="0" err="1" smtClean="0"/>
              <a:t>Хакимжановна</a:t>
            </a:r>
            <a:endParaRPr lang="ru-RU" sz="2000" b="1" dirty="0" smtClean="0"/>
          </a:p>
          <a:p>
            <a:r>
              <a:rPr lang="ru-RU" sz="2000" b="1" dirty="0" smtClean="0"/>
              <a:t>Круглова Татьяна </a:t>
            </a:r>
            <a:r>
              <a:rPr lang="ru-RU" sz="2000" b="1" dirty="0" smtClean="0"/>
              <a:t>Валентиновна</a:t>
            </a:r>
          </a:p>
          <a:p>
            <a:r>
              <a:rPr lang="ru-RU" sz="2000" dirty="0" smtClean="0"/>
              <a:t>Учитель-логопед: </a:t>
            </a:r>
            <a:r>
              <a:rPr lang="ru-RU" sz="2000" b="1" dirty="0" err="1" smtClean="0"/>
              <a:t>Рубайло</a:t>
            </a:r>
            <a:r>
              <a:rPr lang="ru-RU" sz="2000" b="1" dirty="0" smtClean="0"/>
              <a:t> С.А.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4460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0" y="692696"/>
            <a:ext cx="7232636" cy="53450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9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184576" cy="387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708104" cy="1087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 П А С И Б О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7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81800" cy="10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Признаки </a:t>
            </a:r>
            <a:r>
              <a:rPr lang="ru-RU" sz="3200" dirty="0" err="1"/>
              <a:t>несформированности</a:t>
            </a:r>
            <a:r>
              <a:rPr lang="ru-RU" sz="3200" dirty="0"/>
              <a:t> межполушарного взаимодействия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896544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sz="3200" b="1" dirty="0"/>
              <a:t>	Зеркальное написание букв и цифр.</a:t>
            </a:r>
          </a:p>
          <a:p>
            <a:pPr marL="0" indent="0">
              <a:buNone/>
            </a:pPr>
            <a:r>
              <a:rPr lang="ru-RU" sz="3200" b="1" dirty="0"/>
              <a:t>•	</a:t>
            </a:r>
            <a:r>
              <a:rPr lang="ru-RU" sz="3200" b="1" dirty="0" err="1"/>
              <a:t>Псевдолеворукость</a:t>
            </a:r>
            <a:r>
              <a:rPr lang="ru-RU" sz="3200" b="1" dirty="0"/>
              <a:t>.</a:t>
            </a:r>
          </a:p>
          <a:p>
            <a:pPr marL="0" indent="0">
              <a:buNone/>
            </a:pPr>
            <a:r>
              <a:rPr lang="ru-RU" sz="3200" b="1" dirty="0"/>
              <a:t>•	Логопедические отклонения.</a:t>
            </a:r>
          </a:p>
          <a:p>
            <a:pPr marL="0" indent="0">
              <a:buNone/>
            </a:pPr>
            <a:r>
              <a:rPr lang="ru-RU" sz="3200" b="1" dirty="0"/>
              <a:t>•	Неловкость движений.</a:t>
            </a:r>
          </a:p>
          <a:p>
            <a:pPr marL="0" indent="0">
              <a:buNone/>
            </a:pPr>
            <a:r>
              <a:rPr lang="ru-RU" sz="3200" b="1" dirty="0"/>
              <a:t>•	Агрессия.</a:t>
            </a:r>
          </a:p>
          <a:p>
            <a:pPr marL="0" indent="0">
              <a:buNone/>
            </a:pPr>
            <a:r>
              <a:rPr lang="ru-RU" sz="3200" b="1" dirty="0"/>
              <a:t>•	Плохая память.</a:t>
            </a:r>
          </a:p>
          <a:p>
            <a:pPr marL="0" indent="0">
              <a:buNone/>
            </a:pPr>
            <a:r>
              <a:rPr lang="ru-RU" sz="3200" b="1" dirty="0"/>
              <a:t>•	Отсутствие познавательной мотивации.</a:t>
            </a:r>
          </a:p>
          <a:p>
            <a:pPr marL="0" indent="0">
              <a:buNone/>
            </a:pPr>
            <a:r>
              <a:rPr lang="ru-RU" sz="3200" b="1" dirty="0"/>
              <a:t>•	Инфантильность.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15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Причины слабого развития межполушарного взаимодействия у </a:t>
            </a:r>
            <a:r>
              <a:rPr lang="ru-RU" sz="3200" b="1" dirty="0" smtClean="0"/>
              <a:t>детей</a:t>
            </a:r>
            <a:endParaRPr lang="ru-RU" sz="3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0065"/>
            <a:ext cx="587887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8144"/>
            <a:ext cx="3831056" cy="270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1638"/>
            <a:ext cx="61912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63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Нейростимуляторы</a:t>
            </a:r>
            <a:r>
              <a:rPr lang="ru-RU" sz="3200" dirty="0" smtClean="0"/>
              <a:t> – межполушарные доски, тренажеры, лабиринты. 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38" y="1977506"/>
            <a:ext cx="6516314" cy="44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1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781800" cy="1152128"/>
          </a:xfrm>
        </p:spPr>
        <p:txBody>
          <a:bodyPr>
            <a:noAutofit/>
          </a:bodyPr>
          <a:lstStyle/>
          <a:p>
            <a:r>
              <a:rPr lang="ru-RU" sz="2800" dirty="0"/>
              <a:t>Межполушарные доски и лабиринты основаны на известной среди детских психологов и педагогов методике раннего развития Марии </a:t>
            </a:r>
            <a:r>
              <a:rPr lang="ru-RU" sz="2800" dirty="0" err="1"/>
              <a:t>Монтессори</a:t>
            </a:r>
            <a:r>
              <a:rPr lang="ru-RU" sz="28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6066"/>
          <a:stretch/>
        </p:blipFill>
        <p:spPr bwMode="auto">
          <a:xfrm rot="20664220">
            <a:off x="4382168" y="2150710"/>
            <a:ext cx="3897799" cy="402365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054633" cy="427698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8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78180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Упражнения на межполушарной доске позволяют создать новые нейронные сети и улучшить межполушарное взаимодействие.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536504" cy="43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1308954" y="836712"/>
            <a:ext cx="6562698" cy="46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9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8905" t="16539" r="31632" b="18458"/>
          <a:stretch/>
        </p:blipFill>
        <p:spPr bwMode="auto">
          <a:xfrm>
            <a:off x="611560" y="620688"/>
            <a:ext cx="7920880" cy="5904656"/>
          </a:xfrm>
          <a:prstGeom prst="rect">
            <a:avLst/>
          </a:prstGeom>
          <a:ln w="762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281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873</TotalTime>
  <Words>88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МАДОУ «Детский сад № 3 «Семицветик»  «Игры и игровые упражнения для межполушарного развития у детей с ОВЗ»</vt:lpstr>
      <vt:lpstr>Признаки несформированности межполушарного взаимодействия</vt:lpstr>
      <vt:lpstr>Причины слабого развития межполушарного взаимодействия у детей</vt:lpstr>
      <vt:lpstr>Презентация PowerPoint</vt:lpstr>
      <vt:lpstr>Нейростимуляторы – межполушарные доски, тренажеры, лабиринты. </vt:lpstr>
      <vt:lpstr>Межполушарные доски и лабиринты основаны на известной среди детских психологов и педагогов методике раннего развития Марии Монтессори.</vt:lpstr>
      <vt:lpstr>Упражнения на межполушарной доске позволяют создать новые нейронные сети и улучшить межполушарное взаимодействие. </vt:lpstr>
      <vt:lpstr>Презентация PowerPoint</vt:lpstr>
      <vt:lpstr>Презентация PowerPoint</vt:lpstr>
      <vt:lpstr>Презентация PowerPoint</vt:lpstr>
      <vt:lpstr>С П А С И Б 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User</cp:lastModifiedBy>
  <cp:revision>48</cp:revision>
  <dcterms:created xsi:type="dcterms:W3CDTF">2022-02-21T13:41:24Z</dcterms:created>
  <dcterms:modified xsi:type="dcterms:W3CDTF">2023-02-15T09:08:09Z</dcterms:modified>
</cp:coreProperties>
</file>